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>
        <p:scale>
          <a:sx n="66" d="100"/>
          <a:sy n="66" d="100"/>
        </p:scale>
        <p:origin x="2608" y="-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A9916-2E5C-4480-9FED-5FF7A4DEC9F0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FA9BE-08F6-4F94-A1AA-E0D3256C8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22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1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0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8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0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7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8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1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2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04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3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EDCDB-5396-454C-A6DC-D11A4F024D9A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59E68-2C0E-42DA-AA2F-86AE2F99C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6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1DEDF0-5367-140F-4110-75DCC1BF8FBC}"/>
              </a:ext>
            </a:extLst>
          </p:cNvPr>
          <p:cNvSpPr txBox="1"/>
          <p:nvPr/>
        </p:nvSpPr>
        <p:spPr>
          <a:xfrm>
            <a:off x="270569" y="4958432"/>
            <a:ext cx="2105420" cy="3454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Plymouth Community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 dirty="0">
                <a:latin typeface="+mj-lt"/>
                <a:ea typeface="+mj-ea"/>
                <a:cs typeface="+mj-cs"/>
              </a:rPr>
              <a:t>Free</a:t>
            </a:r>
            <a:r>
              <a:rPr lang="en-US" sz="3200" dirty="0">
                <a:latin typeface="+mj-lt"/>
                <a:ea typeface="+mj-ea"/>
                <a:cs typeface="+mj-cs"/>
              </a:rPr>
              <a:t> </a:t>
            </a:r>
            <a:r>
              <a:rPr lang="en-US" sz="3200" b="1" dirty="0">
                <a:latin typeface="+mj-lt"/>
                <a:ea typeface="+mj-ea"/>
                <a:cs typeface="+mj-cs"/>
              </a:rPr>
              <a:t>Spaghetti Dinner</a:t>
            </a:r>
          </a:p>
        </p:txBody>
      </p:sp>
      <p:pic>
        <p:nvPicPr>
          <p:cNvPr id="6" name="Picture 5" descr="Plate of spaghetti sprinkled with cheese">
            <a:extLst>
              <a:ext uri="{FF2B5EF4-FFF2-40B4-BE49-F238E27FC236}">
                <a16:creationId xmlns:a16="http://schemas.microsoft.com/office/drawing/2014/main" id="{4D8F23DB-11F7-B1AE-6B1D-DD76F68884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9" r="14516" b="-2"/>
          <a:stretch/>
        </p:blipFill>
        <p:spPr>
          <a:xfrm>
            <a:off x="560681" y="526104"/>
            <a:ext cx="5736637" cy="4759586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B048F7-DABA-CB72-2ECC-736EBE657454}"/>
              </a:ext>
            </a:extLst>
          </p:cNvPr>
          <p:cNvSpPr txBox="1"/>
          <p:nvPr/>
        </p:nvSpPr>
        <p:spPr>
          <a:xfrm>
            <a:off x="2375989" y="4640800"/>
            <a:ext cx="4210545" cy="389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When</a:t>
            </a:r>
            <a:r>
              <a:rPr lang="en-US" sz="2800" dirty="0"/>
              <a:t>:  Sun., Feb. 18</a:t>
            </a:r>
            <a:r>
              <a:rPr lang="en-US" sz="2800" baseline="30000" dirty="0"/>
              <a:t>th</a:t>
            </a:r>
            <a:endParaRPr lang="en-US" sz="28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Time</a:t>
            </a:r>
            <a:r>
              <a:rPr lang="en-US" sz="2800" dirty="0"/>
              <a:t>:    5:30 – 7:30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Where</a:t>
            </a:r>
            <a:r>
              <a:rPr lang="en-US" sz="2800" dirty="0"/>
              <a:t>: Plymouth Town                                                        	      Hall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BFD456-4A97-87C1-A81E-4834765034C3}"/>
              </a:ext>
            </a:extLst>
          </p:cNvPr>
          <p:cNvSpPr txBox="1"/>
          <p:nvPr/>
        </p:nvSpPr>
        <p:spPr>
          <a:xfrm>
            <a:off x="182881" y="8030712"/>
            <a:ext cx="6675120" cy="4723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Plymouth Emergency Services will be hosting another a </a:t>
            </a:r>
            <a:r>
              <a:rPr lang="en-US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free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spaghetti dinner on Sunday, February 18 from </a:t>
            </a: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5:30 - 7:30 at the Plymouth Town hall. Come celebrate mid </a:t>
            </a: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winter  and reunite with your friends and neighbors while </a:t>
            </a: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enjoying a great 'home cooked meal' .With the winter half </a:t>
            </a: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 it will be great just to laugh, share good times and enjoy </a:t>
            </a: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community spirit!  </a:t>
            </a:r>
          </a:p>
          <a:p>
            <a:endParaRPr lang="en-US" dirty="0">
              <a:solidFill>
                <a:srgbClr val="222222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meal will consist of spaghetti, a choice of  meat or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meatless sauce, rolls, butter, salad and dessert. 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222222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Donations accepted but not expected. We hope to see you there!   Questions? call Sue at 802-236-2683.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979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</TotalTime>
  <Words>137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Poirier</dc:creator>
  <cp:lastModifiedBy>Susan Poirier</cp:lastModifiedBy>
  <cp:revision>1</cp:revision>
  <dcterms:created xsi:type="dcterms:W3CDTF">2024-02-05T02:22:02Z</dcterms:created>
  <dcterms:modified xsi:type="dcterms:W3CDTF">2024-02-05T02:52:55Z</dcterms:modified>
</cp:coreProperties>
</file>